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8" r:id="rId3"/>
    <p:sldId id="261" r:id="rId4"/>
    <p:sldId id="265" r:id="rId5"/>
    <p:sldId id="257" r:id="rId6"/>
    <p:sldId id="262" r:id="rId7"/>
    <p:sldId id="266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  <a:srgbClr val="00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986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8B49A-DBC4-42E6-9D35-5BBBD19FADC5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5990C-D43E-4D04-A7ED-8CF49E4E47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90C-D43E-4D04-A7ED-8CF49E4E47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8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90C-D43E-4D04-A7ED-8CF49E4E47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5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90C-D43E-4D04-A7ED-8CF49E4E47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75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90C-D43E-4D04-A7ED-8CF49E4E470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05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90C-D43E-4D04-A7ED-8CF49E4E470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6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90C-D43E-4D04-A7ED-8CF49E4E470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7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5990C-D43E-4D04-A7ED-8CF49E4E470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7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FD0419-CB44-4DC8-8B19-4F77E6AD3D4C}" type="datetimeFigureOut">
              <a:rPr lang="en-US" smtClean="0"/>
              <a:t>4/3/2015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97AF96D-2EB2-41A3-A98E-CE0875CA3277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410766"/>
            <a:ext cx="5039424" cy="3875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915400" cy="936256"/>
          </a:xfrm>
        </p:spPr>
        <p:txBody>
          <a:bodyPr/>
          <a:lstStyle/>
          <a:p>
            <a:r>
              <a:rPr lang="en-US" sz="3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APPRECIATING </a:t>
            </a:r>
            <a:r>
              <a:rPr lang="en-US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HUBBLE 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rPr>
              <a:t>AT HYPERSPEED   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 Placeholder 5"/>
          <p:cNvSpPr txBox="1">
            <a:spLocks/>
          </p:cNvSpPr>
          <p:nvPr/>
        </p:nvSpPr>
        <p:spPr>
          <a:xfrm>
            <a:off x="4114800" y="1219200"/>
            <a:ext cx="45720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73152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7" name="Text Placeholder 5"/>
          <p:cNvSpPr txBox="1">
            <a:spLocks/>
          </p:cNvSpPr>
          <p:nvPr/>
        </p:nvSpPr>
        <p:spPr>
          <a:xfrm>
            <a:off x="132256" y="2209800"/>
            <a:ext cx="3982544" cy="3429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73152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600" b="0" dirty="0" smtClean="0">
                <a:solidFill>
                  <a:schemeClr val="tx1"/>
                </a:solidFill>
              </a:rPr>
              <a:t>Presented By: </a:t>
            </a:r>
          </a:p>
          <a:p>
            <a:r>
              <a:rPr lang="en-US" sz="2600" b="0" dirty="0" smtClean="0">
                <a:solidFill>
                  <a:schemeClr val="tx1"/>
                </a:solidFill>
              </a:rPr>
              <a:t>Amanda Aubry </a:t>
            </a:r>
          </a:p>
          <a:p>
            <a:r>
              <a:rPr lang="en-US" sz="2600" b="0" dirty="0" smtClean="0">
                <a:solidFill>
                  <a:schemeClr val="tx1"/>
                </a:solidFill>
              </a:rPr>
              <a:t>Isaac </a:t>
            </a:r>
            <a:r>
              <a:rPr lang="en-US" sz="2600" b="0" dirty="0" smtClean="0">
                <a:solidFill>
                  <a:schemeClr val="tx1"/>
                </a:solidFill>
              </a:rPr>
              <a:t>Meisenheimer</a:t>
            </a:r>
          </a:p>
          <a:p>
            <a:endParaRPr lang="en-US" sz="2800" b="0" dirty="0">
              <a:solidFill>
                <a:schemeClr val="tx1"/>
              </a:solidFill>
            </a:endParaRPr>
          </a:p>
          <a:p>
            <a:r>
              <a:rPr lang="en-US" sz="2600" b="0" dirty="0" smtClean="0">
                <a:solidFill>
                  <a:schemeClr val="tx1"/>
                </a:solidFill>
              </a:rPr>
              <a:t>Mentor: Dr. Rogier Windhorst</a:t>
            </a:r>
            <a:endParaRPr lang="en-US" sz="2600" b="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144000" cy="8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09600" y="1318721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-1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(AHAH) 3D</a:t>
            </a:r>
            <a:endParaRPr lang="en-US" sz="3600" b="1" spc="-1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71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manda Aubry\Desktop\Hubble_Ultra_Deep_Field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59" y="3419325"/>
            <a:ext cx="4317641" cy="323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 TIME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HUBBLE ULTRA DEEP FIELD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2189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13.2</a:t>
            </a:r>
            <a:r>
              <a:rPr lang="en-US" dirty="0" smtClean="0"/>
              <a:t> Billion Years Ago</a:t>
            </a:r>
          </a:p>
          <a:p>
            <a:r>
              <a:rPr lang="en-US" dirty="0"/>
              <a:t>Ursa Major / Fornax</a:t>
            </a:r>
          </a:p>
          <a:p>
            <a:endParaRPr lang="en-US" dirty="0" smtClean="0"/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97" y="1371600"/>
            <a:ext cx="3766703" cy="52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4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REPROGRAMMING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0" y="1752600"/>
            <a:ext cx="8382000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IMAGE INTEGRATION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514600"/>
            <a:ext cx="8077200" cy="129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Java Script</a:t>
            </a:r>
          </a:p>
          <a:p>
            <a:r>
              <a:rPr lang="en-US" dirty="0" smtClean="0"/>
              <a:t>Polish Images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20972"/>
            <a:ext cx="5234999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6625"/>
            <a:ext cx="4273550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74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MARSTON 3D THEATER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DEFINITI SKY-SKAN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09600" y="2286000"/>
            <a:ext cx="4419600" cy="41910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73152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1" y="3570515"/>
            <a:ext cx="4502656" cy="31350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35237"/>
            <a:ext cx="4040188" cy="1122363"/>
          </a:xfrm>
        </p:spPr>
        <p:txBody>
          <a:bodyPr/>
          <a:lstStyle/>
          <a:p>
            <a:r>
              <a:rPr lang="en-US" dirty="0" smtClean="0"/>
              <a:t>Software Platform</a:t>
            </a:r>
          </a:p>
          <a:p>
            <a:r>
              <a:rPr lang="en-US" dirty="0" smtClean="0"/>
              <a:t>Guided Tour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54202"/>
            <a:ext cx="3157847" cy="2151398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18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 ULTRA DEEP FIELD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HUDF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6410"/>
            <a:ext cx="6544713" cy="4505696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96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787760" cy="470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OUTREACH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3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 THEATER EXPERIENCE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8" y="2362200"/>
            <a:ext cx="2819400" cy="2421340"/>
          </a:xfr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457200" y="5410200"/>
            <a:ext cx="8077200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000" b="1" dirty="0" smtClean="0"/>
              <a:t>Teaching Tool</a:t>
            </a:r>
          </a:p>
          <a:p>
            <a:r>
              <a:rPr lang="en-US" sz="2000" b="1" dirty="0" smtClean="0"/>
              <a:t>Innovate To Improve</a:t>
            </a:r>
            <a:endParaRPr lang="en-US" sz="2000" b="1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409700"/>
            <a:ext cx="7848600" cy="5334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73152" indent="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None/>
              <a:defRPr kumimoji="0"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INSPIRE THE YOUTH FOR TECHNOLOGY DEVELOPMENT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5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2000250"/>
            <a:ext cx="4857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936</TotalTime>
  <Words>83</Words>
  <Application>Microsoft Office PowerPoint</Application>
  <PresentationFormat>On-screen Show (4:3)</PresentationFormat>
  <Paragraphs>34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Metro</vt:lpstr>
      <vt:lpstr> APPRECIATING HUBBLE AT HYPERSPEED     </vt:lpstr>
      <vt:lpstr>BACK IN TIME</vt:lpstr>
      <vt:lpstr>JAVA REPROGRAMMING </vt:lpstr>
      <vt:lpstr>MARSTON 3D THEATER</vt:lpstr>
      <vt:lpstr>HUBBLE ULTRA DEEP FIELD</vt:lpstr>
      <vt:lpstr>PUBLIC OUTREACH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Amanda Aubry</dc:title>
  <dc:creator>Amanda Aubry</dc:creator>
  <cp:lastModifiedBy>Amanda Aubry</cp:lastModifiedBy>
  <cp:revision>109</cp:revision>
  <cp:lastPrinted>2014-04-10T06:33:37Z</cp:lastPrinted>
  <dcterms:created xsi:type="dcterms:W3CDTF">2014-04-10T05:21:48Z</dcterms:created>
  <dcterms:modified xsi:type="dcterms:W3CDTF">2015-04-04T00:38:19Z</dcterms:modified>
</cp:coreProperties>
</file>